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6"/>
  </p:notesMasterIdLst>
  <p:sldIdLst>
    <p:sldId id="256" r:id="rId2"/>
    <p:sldId id="258" r:id="rId3"/>
    <p:sldId id="271" r:id="rId4"/>
    <p:sldId id="257" r:id="rId5"/>
    <p:sldId id="259" r:id="rId6"/>
    <p:sldId id="273" r:id="rId7"/>
    <p:sldId id="260" r:id="rId8"/>
    <p:sldId id="262" r:id="rId9"/>
    <p:sldId id="263" r:id="rId10"/>
    <p:sldId id="264" r:id="rId11"/>
    <p:sldId id="266" r:id="rId12"/>
    <p:sldId id="269" r:id="rId13"/>
    <p:sldId id="270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9AE7"/>
    <a:srgbClr val="CFCCDF"/>
    <a:srgbClr val="EA3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yle moyen 4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3" autoAdjust="0"/>
    <p:restoredTop sz="94719"/>
  </p:normalViewPr>
  <p:slideViewPr>
    <p:cSldViewPr snapToGrid="0">
      <p:cViewPr>
        <p:scale>
          <a:sx n="90" d="100"/>
          <a:sy n="90" d="100"/>
        </p:scale>
        <p:origin x="1408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54A1C2-61B4-4DF2-A348-514C0C257A45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488D876-559A-450D-B8D9-E150066781A2}">
      <dgm:prSet phldrT="[Texte]" custT="1"/>
      <dgm:spPr/>
      <dgm:t>
        <a:bodyPr/>
        <a:lstStyle/>
        <a:p>
          <a:r>
            <a:rPr lang="fr-FR" sz="2400" b="0" i="0" dirty="0"/>
            <a:t>Présentation de l'école</a:t>
          </a:r>
          <a:endParaRPr lang="fr-FR" sz="2400" dirty="0"/>
        </a:p>
      </dgm:t>
    </dgm:pt>
    <dgm:pt modelId="{81F93775-A12E-4C08-A94F-021F1B811741}" type="parTrans" cxnId="{6134B8AC-DB7A-448C-B76D-F596E0A4209B}">
      <dgm:prSet/>
      <dgm:spPr/>
      <dgm:t>
        <a:bodyPr/>
        <a:lstStyle/>
        <a:p>
          <a:endParaRPr lang="fr-FR"/>
        </a:p>
      </dgm:t>
    </dgm:pt>
    <dgm:pt modelId="{D594BBBB-E286-4478-96B8-D7104F896540}" type="sibTrans" cxnId="{6134B8AC-DB7A-448C-B76D-F596E0A4209B}">
      <dgm:prSet/>
      <dgm:spPr/>
      <dgm:t>
        <a:bodyPr/>
        <a:lstStyle/>
        <a:p>
          <a:endParaRPr lang="fr-FR"/>
        </a:p>
      </dgm:t>
    </dgm:pt>
    <dgm:pt modelId="{A1724917-E5A4-4FAE-85A9-2CFD165E340D}">
      <dgm:prSet phldrT="[Texte]" custT="1"/>
      <dgm:spPr/>
      <dgm:t>
        <a:bodyPr/>
        <a:lstStyle/>
        <a:p>
          <a:r>
            <a:rPr lang="fr-FR" sz="2400" b="0" i="0" dirty="0"/>
            <a:t>Planning d’une semaine de cours</a:t>
          </a:r>
          <a:endParaRPr lang="fr-FR" sz="1700" dirty="0"/>
        </a:p>
      </dgm:t>
    </dgm:pt>
    <dgm:pt modelId="{EE4031F6-8545-42D8-8CE3-D61B34FBB639}" type="parTrans" cxnId="{2E0BC89D-5362-473B-BEB3-2CFD0CC0A25D}">
      <dgm:prSet/>
      <dgm:spPr/>
      <dgm:t>
        <a:bodyPr/>
        <a:lstStyle/>
        <a:p>
          <a:endParaRPr lang="fr-FR"/>
        </a:p>
      </dgm:t>
    </dgm:pt>
    <dgm:pt modelId="{8E0BB1EF-2B3E-48A0-852E-4A5098D8768A}" type="sibTrans" cxnId="{2E0BC89D-5362-473B-BEB3-2CFD0CC0A25D}">
      <dgm:prSet/>
      <dgm:spPr/>
      <dgm:t>
        <a:bodyPr/>
        <a:lstStyle/>
        <a:p>
          <a:endParaRPr lang="fr-FR"/>
        </a:p>
      </dgm:t>
    </dgm:pt>
    <dgm:pt modelId="{8F9F3F57-470E-40ED-8901-D7AF25C8439A}">
      <dgm:prSet phldrT="[Texte]"/>
      <dgm:spPr/>
      <dgm:t>
        <a:bodyPr/>
        <a:lstStyle/>
        <a:p>
          <a:r>
            <a:rPr lang="fr-FR" b="0" i="0" dirty="0"/>
            <a:t>Une page de contact</a:t>
          </a:r>
          <a:endParaRPr lang="fr-FR" dirty="0"/>
        </a:p>
      </dgm:t>
    </dgm:pt>
    <dgm:pt modelId="{AA77797E-150A-442B-9254-468B02A99CE2}" type="parTrans" cxnId="{08838F0E-76CD-42A3-9C95-3DE8419649F4}">
      <dgm:prSet/>
      <dgm:spPr/>
      <dgm:t>
        <a:bodyPr/>
        <a:lstStyle/>
        <a:p>
          <a:endParaRPr lang="fr-FR"/>
        </a:p>
      </dgm:t>
    </dgm:pt>
    <dgm:pt modelId="{35D1B251-771E-4A42-9469-1259BFDC42CD}" type="sibTrans" cxnId="{08838F0E-76CD-42A3-9C95-3DE8419649F4}">
      <dgm:prSet/>
      <dgm:spPr/>
      <dgm:t>
        <a:bodyPr/>
        <a:lstStyle/>
        <a:p>
          <a:endParaRPr lang="fr-FR"/>
        </a:p>
      </dgm:t>
    </dgm:pt>
    <dgm:pt modelId="{901662D5-BE79-4ACE-865C-3A9BBA85CF20}">
      <dgm:prSet phldrT="[Texte]"/>
      <dgm:spPr/>
      <dgm:t>
        <a:bodyPr/>
        <a:lstStyle/>
        <a:p>
          <a:r>
            <a:rPr lang="fr-FR" dirty="0"/>
            <a:t>U</a:t>
          </a:r>
          <a:r>
            <a:rPr lang="fr-FR" b="0" i="0" dirty="0"/>
            <a:t>n menu de navigation entre les pages</a:t>
          </a:r>
          <a:endParaRPr lang="fr-FR" dirty="0"/>
        </a:p>
      </dgm:t>
    </dgm:pt>
    <dgm:pt modelId="{20FD1C69-1BB2-4AE1-9B5D-585418127EF7}" type="parTrans" cxnId="{81971784-EF81-4AEB-97EB-93A5E63170A0}">
      <dgm:prSet/>
      <dgm:spPr/>
      <dgm:t>
        <a:bodyPr/>
        <a:lstStyle/>
        <a:p>
          <a:endParaRPr lang="fr-FR"/>
        </a:p>
      </dgm:t>
    </dgm:pt>
    <dgm:pt modelId="{4B996FF1-A96C-4B3E-82AC-A3F6C3A311C6}" type="sibTrans" cxnId="{81971784-EF81-4AEB-97EB-93A5E63170A0}">
      <dgm:prSet/>
      <dgm:spPr/>
      <dgm:t>
        <a:bodyPr/>
        <a:lstStyle/>
        <a:p>
          <a:endParaRPr lang="fr-FR"/>
        </a:p>
      </dgm:t>
    </dgm:pt>
    <dgm:pt modelId="{CD5F6DA5-8601-4040-B498-A09EF8F38525}">
      <dgm:prSet phldrT="[Texte]" custT="1"/>
      <dgm:spPr/>
      <dgm:t>
        <a:bodyPr/>
        <a:lstStyle/>
        <a:p>
          <a:r>
            <a:rPr lang="fr-FR" sz="2400" b="0" i="0" dirty="0"/>
            <a:t>Liste des thèmes abordés</a:t>
          </a:r>
          <a:endParaRPr lang="fr-FR" sz="2400" dirty="0"/>
        </a:p>
      </dgm:t>
    </dgm:pt>
    <dgm:pt modelId="{96D5F6EC-4364-40DD-A28F-426F0C8650A0}" type="parTrans" cxnId="{0356804E-3CD9-4158-996D-18CC6615499C}">
      <dgm:prSet/>
      <dgm:spPr/>
      <dgm:t>
        <a:bodyPr/>
        <a:lstStyle/>
        <a:p>
          <a:endParaRPr lang="fr-FR"/>
        </a:p>
      </dgm:t>
    </dgm:pt>
    <dgm:pt modelId="{2E9DF923-56B3-4D9D-A5E4-984AB6020C0A}" type="sibTrans" cxnId="{0356804E-3CD9-4158-996D-18CC6615499C}">
      <dgm:prSet/>
      <dgm:spPr/>
      <dgm:t>
        <a:bodyPr/>
        <a:lstStyle/>
        <a:p>
          <a:endParaRPr lang="fr-FR"/>
        </a:p>
      </dgm:t>
    </dgm:pt>
    <dgm:pt modelId="{32015A95-56C9-47FF-9C1F-D3ABDE2BCDFF}">
      <dgm:prSet phldrT="[Texte]" custT="1"/>
      <dgm:spPr/>
      <dgm:t>
        <a:bodyPr/>
        <a:lstStyle/>
        <a:p>
          <a:r>
            <a:rPr lang="fr-FR" sz="2400" b="0" i="0" dirty="0"/>
            <a:t>Trombinoscope</a:t>
          </a:r>
          <a:endParaRPr lang="fr-FR" sz="2400" dirty="0"/>
        </a:p>
      </dgm:t>
    </dgm:pt>
    <dgm:pt modelId="{D3EB5136-1E6B-41F9-AA97-6265765E8826}" type="parTrans" cxnId="{FBF8C7AD-4CAB-4B1D-93E3-DCB649A05041}">
      <dgm:prSet/>
      <dgm:spPr/>
      <dgm:t>
        <a:bodyPr/>
        <a:lstStyle/>
        <a:p>
          <a:endParaRPr lang="fr-FR"/>
        </a:p>
      </dgm:t>
    </dgm:pt>
    <dgm:pt modelId="{F43A92D5-DD82-4345-A104-F4B71F19846E}" type="sibTrans" cxnId="{FBF8C7AD-4CAB-4B1D-93E3-DCB649A05041}">
      <dgm:prSet/>
      <dgm:spPr/>
      <dgm:t>
        <a:bodyPr/>
        <a:lstStyle/>
        <a:p>
          <a:endParaRPr lang="fr-FR"/>
        </a:p>
      </dgm:t>
    </dgm:pt>
    <dgm:pt modelId="{215B0507-CAAB-4D94-AD0E-588AFE638921}" type="pres">
      <dgm:prSet presAssocID="{DD54A1C2-61B4-4DF2-A348-514C0C257A45}" presName="Name0" presStyleCnt="0">
        <dgm:presLayoutVars>
          <dgm:chMax val="7"/>
          <dgm:chPref val="7"/>
          <dgm:dir/>
        </dgm:presLayoutVars>
      </dgm:prSet>
      <dgm:spPr/>
    </dgm:pt>
    <dgm:pt modelId="{AF7FE0B7-DB58-4AAB-B4BF-77281E8354E2}" type="pres">
      <dgm:prSet presAssocID="{DD54A1C2-61B4-4DF2-A348-514C0C257A45}" presName="Name1" presStyleCnt="0"/>
      <dgm:spPr/>
    </dgm:pt>
    <dgm:pt modelId="{12B05825-BF3B-4872-B961-467294456240}" type="pres">
      <dgm:prSet presAssocID="{DD54A1C2-61B4-4DF2-A348-514C0C257A45}" presName="cycle" presStyleCnt="0"/>
      <dgm:spPr/>
    </dgm:pt>
    <dgm:pt modelId="{79A8C240-3D00-490F-9A47-40C64E32120C}" type="pres">
      <dgm:prSet presAssocID="{DD54A1C2-61B4-4DF2-A348-514C0C257A45}" presName="srcNode" presStyleLbl="node1" presStyleIdx="0" presStyleCnt="6"/>
      <dgm:spPr/>
    </dgm:pt>
    <dgm:pt modelId="{3399AF5E-41BA-4F64-B81A-D35B8EFB2821}" type="pres">
      <dgm:prSet presAssocID="{DD54A1C2-61B4-4DF2-A348-514C0C257A45}" presName="conn" presStyleLbl="parChTrans1D2" presStyleIdx="0" presStyleCnt="1"/>
      <dgm:spPr/>
    </dgm:pt>
    <dgm:pt modelId="{BD78ED06-17F8-4A25-A47C-16A649C98234}" type="pres">
      <dgm:prSet presAssocID="{DD54A1C2-61B4-4DF2-A348-514C0C257A45}" presName="extraNode" presStyleLbl="node1" presStyleIdx="0" presStyleCnt="6"/>
      <dgm:spPr/>
    </dgm:pt>
    <dgm:pt modelId="{930513DC-B278-4D35-BCE0-34E39DC905E0}" type="pres">
      <dgm:prSet presAssocID="{DD54A1C2-61B4-4DF2-A348-514C0C257A45}" presName="dstNode" presStyleLbl="node1" presStyleIdx="0" presStyleCnt="6"/>
      <dgm:spPr/>
    </dgm:pt>
    <dgm:pt modelId="{DA40CBCB-AD31-41F7-B73A-3B8052A60E59}" type="pres">
      <dgm:prSet presAssocID="{A488D876-559A-450D-B8D9-E150066781A2}" presName="text_1" presStyleLbl="node1" presStyleIdx="0" presStyleCnt="6">
        <dgm:presLayoutVars>
          <dgm:bulletEnabled val="1"/>
        </dgm:presLayoutVars>
      </dgm:prSet>
      <dgm:spPr/>
    </dgm:pt>
    <dgm:pt modelId="{C18171FB-64FE-4512-9424-B41036F72450}" type="pres">
      <dgm:prSet presAssocID="{A488D876-559A-450D-B8D9-E150066781A2}" presName="accent_1" presStyleCnt="0"/>
      <dgm:spPr/>
    </dgm:pt>
    <dgm:pt modelId="{26B46ACF-B67B-43AB-BDBD-1813A3895CC3}" type="pres">
      <dgm:prSet presAssocID="{A488D876-559A-450D-B8D9-E150066781A2}" presName="accentRepeatNode" presStyleLbl="solidFgAcc1" presStyleIdx="0" presStyleCnt="6" custLinFactNeighborX="13445" custLinFactNeighborY="2530"/>
      <dgm:spPr/>
    </dgm:pt>
    <dgm:pt modelId="{C9377E6E-044D-4F57-84D2-255DC1B971F5}" type="pres">
      <dgm:prSet presAssocID="{CD5F6DA5-8601-4040-B498-A09EF8F38525}" presName="text_2" presStyleLbl="node1" presStyleIdx="1" presStyleCnt="6">
        <dgm:presLayoutVars>
          <dgm:bulletEnabled val="1"/>
        </dgm:presLayoutVars>
      </dgm:prSet>
      <dgm:spPr/>
    </dgm:pt>
    <dgm:pt modelId="{71BD1B59-F67F-4129-9C46-B42012F33ED7}" type="pres">
      <dgm:prSet presAssocID="{CD5F6DA5-8601-4040-B498-A09EF8F38525}" presName="accent_2" presStyleCnt="0"/>
      <dgm:spPr/>
    </dgm:pt>
    <dgm:pt modelId="{891909D3-6088-4AE3-8CF9-AD7AC0F38EDB}" type="pres">
      <dgm:prSet presAssocID="{CD5F6DA5-8601-4040-B498-A09EF8F38525}" presName="accentRepeatNode" presStyleLbl="solidFgAcc1" presStyleIdx="1" presStyleCnt="6"/>
      <dgm:spPr/>
    </dgm:pt>
    <dgm:pt modelId="{BB219899-EEAE-4F29-9281-C472E663D54F}" type="pres">
      <dgm:prSet presAssocID="{A1724917-E5A4-4FAE-85A9-2CFD165E340D}" presName="text_3" presStyleLbl="node1" presStyleIdx="2" presStyleCnt="6">
        <dgm:presLayoutVars>
          <dgm:bulletEnabled val="1"/>
        </dgm:presLayoutVars>
      </dgm:prSet>
      <dgm:spPr/>
    </dgm:pt>
    <dgm:pt modelId="{BD88A4AB-A02C-496E-B39D-C8B3E44F3A1A}" type="pres">
      <dgm:prSet presAssocID="{A1724917-E5A4-4FAE-85A9-2CFD165E340D}" presName="accent_3" presStyleCnt="0"/>
      <dgm:spPr/>
    </dgm:pt>
    <dgm:pt modelId="{C2C69038-48AE-4668-ADDD-9EF423C5DB6D}" type="pres">
      <dgm:prSet presAssocID="{A1724917-E5A4-4FAE-85A9-2CFD165E340D}" presName="accentRepeatNode" presStyleLbl="solidFgAcc1" presStyleIdx="2" presStyleCnt="6" custScaleX="121043" custScaleY="119919"/>
      <dgm:spPr/>
    </dgm:pt>
    <dgm:pt modelId="{DA775ED2-3577-4EA0-90E7-5F0E67591C89}" type="pres">
      <dgm:prSet presAssocID="{32015A95-56C9-47FF-9C1F-D3ABDE2BCDFF}" presName="text_4" presStyleLbl="node1" presStyleIdx="3" presStyleCnt="6">
        <dgm:presLayoutVars>
          <dgm:bulletEnabled val="1"/>
        </dgm:presLayoutVars>
      </dgm:prSet>
      <dgm:spPr/>
    </dgm:pt>
    <dgm:pt modelId="{0DCCFEC8-0E17-44D3-A83B-847CAF502A74}" type="pres">
      <dgm:prSet presAssocID="{32015A95-56C9-47FF-9C1F-D3ABDE2BCDFF}" presName="accent_4" presStyleCnt="0"/>
      <dgm:spPr/>
    </dgm:pt>
    <dgm:pt modelId="{20C8C4A0-35EF-4FDC-B988-170B6C2C3934}" type="pres">
      <dgm:prSet presAssocID="{32015A95-56C9-47FF-9C1F-D3ABDE2BCDFF}" presName="accentRepeatNode" presStyleLbl="solidFgAcc1" presStyleIdx="3" presStyleCnt="6"/>
      <dgm:spPr/>
    </dgm:pt>
    <dgm:pt modelId="{BA098508-2316-4276-A289-A5D8438AD80E}" type="pres">
      <dgm:prSet presAssocID="{8F9F3F57-470E-40ED-8901-D7AF25C8439A}" presName="text_5" presStyleLbl="node1" presStyleIdx="4" presStyleCnt="6">
        <dgm:presLayoutVars>
          <dgm:bulletEnabled val="1"/>
        </dgm:presLayoutVars>
      </dgm:prSet>
      <dgm:spPr/>
    </dgm:pt>
    <dgm:pt modelId="{820519B8-1793-4A1C-A56A-FAA04D1A8E36}" type="pres">
      <dgm:prSet presAssocID="{8F9F3F57-470E-40ED-8901-D7AF25C8439A}" presName="accent_5" presStyleCnt="0"/>
      <dgm:spPr/>
    </dgm:pt>
    <dgm:pt modelId="{FDDAA044-26FE-4609-92B9-1433D11D657D}" type="pres">
      <dgm:prSet presAssocID="{8F9F3F57-470E-40ED-8901-D7AF25C8439A}" presName="accentRepeatNode" presStyleLbl="solidFgAcc1" presStyleIdx="4" presStyleCnt="6"/>
      <dgm:spPr/>
    </dgm:pt>
    <dgm:pt modelId="{43787D54-47A9-4C0C-82EC-E7B81AB395E3}" type="pres">
      <dgm:prSet presAssocID="{901662D5-BE79-4ACE-865C-3A9BBA85CF20}" presName="text_6" presStyleLbl="node1" presStyleIdx="5" presStyleCnt="6">
        <dgm:presLayoutVars>
          <dgm:bulletEnabled val="1"/>
        </dgm:presLayoutVars>
      </dgm:prSet>
      <dgm:spPr/>
    </dgm:pt>
    <dgm:pt modelId="{0615938D-7447-465B-B711-1B490AF86337}" type="pres">
      <dgm:prSet presAssocID="{901662D5-BE79-4ACE-865C-3A9BBA85CF20}" presName="accent_6" presStyleCnt="0"/>
      <dgm:spPr/>
    </dgm:pt>
    <dgm:pt modelId="{0C5A0BC2-422E-45DF-B470-032058A59EC8}" type="pres">
      <dgm:prSet presAssocID="{901662D5-BE79-4ACE-865C-3A9BBA85CF20}" presName="accentRepeatNode" presStyleLbl="solidFgAcc1" presStyleIdx="5" presStyleCnt="6"/>
      <dgm:spPr/>
    </dgm:pt>
  </dgm:ptLst>
  <dgm:cxnLst>
    <dgm:cxn modelId="{08838F0E-76CD-42A3-9C95-3DE8419649F4}" srcId="{DD54A1C2-61B4-4DF2-A348-514C0C257A45}" destId="{8F9F3F57-470E-40ED-8901-D7AF25C8439A}" srcOrd="4" destOrd="0" parTransId="{AA77797E-150A-442B-9254-468B02A99CE2}" sibTransId="{35D1B251-771E-4A42-9469-1259BFDC42CD}"/>
    <dgm:cxn modelId="{22744E17-1188-4E0A-87BC-E89719911CBD}" type="presOf" srcId="{8F9F3F57-470E-40ED-8901-D7AF25C8439A}" destId="{BA098508-2316-4276-A289-A5D8438AD80E}" srcOrd="0" destOrd="0" presId="urn:microsoft.com/office/officeart/2008/layout/VerticalCurvedList"/>
    <dgm:cxn modelId="{D8A1702B-9264-4122-9A91-3FD811D82BA3}" type="presOf" srcId="{D594BBBB-E286-4478-96B8-D7104F896540}" destId="{3399AF5E-41BA-4F64-B81A-D35B8EFB2821}" srcOrd="0" destOrd="0" presId="urn:microsoft.com/office/officeart/2008/layout/VerticalCurvedList"/>
    <dgm:cxn modelId="{AEC2EE2F-ED1B-49B4-B096-9AC366902224}" type="presOf" srcId="{A488D876-559A-450D-B8D9-E150066781A2}" destId="{DA40CBCB-AD31-41F7-B73A-3B8052A60E59}" srcOrd="0" destOrd="0" presId="urn:microsoft.com/office/officeart/2008/layout/VerticalCurvedList"/>
    <dgm:cxn modelId="{A081793F-D681-40D4-8D49-33D5D515536C}" type="presOf" srcId="{32015A95-56C9-47FF-9C1F-D3ABDE2BCDFF}" destId="{DA775ED2-3577-4EA0-90E7-5F0E67591C89}" srcOrd="0" destOrd="0" presId="urn:microsoft.com/office/officeart/2008/layout/VerticalCurvedList"/>
    <dgm:cxn modelId="{0356804E-3CD9-4158-996D-18CC6615499C}" srcId="{DD54A1C2-61B4-4DF2-A348-514C0C257A45}" destId="{CD5F6DA5-8601-4040-B498-A09EF8F38525}" srcOrd="1" destOrd="0" parTransId="{96D5F6EC-4364-40DD-A28F-426F0C8650A0}" sibTransId="{2E9DF923-56B3-4D9D-A5E4-984AB6020C0A}"/>
    <dgm:cxn modelId="{DFDF3C4F-AD3A-4311-9E19-A5F462C4ADA5}" type="presOf" srcId="{901662D5-BE79-4ACE-865C-3A9BBA85CF20}" destId="{43787D54-47A9-4C0C-82EC-E7B81AB395E3}" srcOrd="0" destOrd="0" presId="urn:microsoft.com/office/officeart/2008/layout/VerticalCurvedList"/>
    <dgm:cxn modelId="{B2B3F96D-4283-46F8-B504-1284FE82766C}" type="presOf" srcId="{DD54A1C2-61B4-4DF2-A348-514C0C257A45}" destId="{215B0507-CAAB-4D94-AD0E-588AFE638921}" srcOrd="0" destOrd="0" presId="urn:microsoft.com/office/officeart/2008/layout/VerticalCurvedList"/>
    <dgm:cxn modelId="{81971784-EF81-4AEB-97EB-93A5E63170A0}" srcId="{DD54A1C2-61B4-4DF2-A348-514C0C257A45}" destId="{901662D5-BE79-4ACE-865C-3A9BBA85CF20}" srcOrd="5" destOrd="0" parTransId="{20FD1C69-1BB2-4AE1-9B5D-585418127EF7}" sibTransId="{4B996FF1-A96C-4B3E-82AC-A3F6C3A311C6}"/>
    <dgm:cxn modelId="{2E0BC89D-5362-473B-BEB3-2CFD0CC0A25D}" srcId="{DD54A1C2-61B4-4DF2-A348-514C0C257A45}" destId="{A1724917-E5A4-4FAE-85A9-2CFD165E340D}" srcOrd="2" destOrd="0" parTransId="{EE4031F6-8545-42D8-8CE3-D61B34FBB639}" sibTransId="{8E0BB1EF-2B3E-48A0-852E-4A5098D8768A}"/>
    <dgm:cxn modelId="{7F3A3AA4-A91C-45C7-BC02-2DCC45986D8F}" type="presOf" srcId="{CD5F6DA5-8601-4040-B498-A09EF8F38525}" destId="{C9377E6E-044D-4F57-84D2-255DC1B971F5}" srcOrd="0" destOrd="0" presId="urn:microsoft.com/office/officeart/2008/layout/VerticalCurvedList"/>
    <dgm:cxn modelId="{6134B8AC-DB7A-448C-B76D-F596E0A4209B}" srcId="{DD54A1C2-61B4-4DF2-A348-514C0C257A45}" destId="{A488D876-559A-450D-B8D9-E150066781A2}" srcOrd="0" destOrd="0" parTransId="{81F93775-A12E-4C08-A94F-021F1B811741}" sibTransId="{D594BBBB-E286-4478-96B8-D7104F896540}"/>
    <dgm:cxn modelId="{FBF8C7AD-4CAB-4B1D-93E3-DCB649A05041}" srcId="{DD54A1C2-61B4-4DF2-A348-514C0C257A45}" destId="{32015A95-56C9-47FF-9C1F-D3ABDE2BCDFF}" srcOrd="3" destOrd="0" parTransId="{D3EB5136-1E6B-41F9-AA97-6265765E8826}" sibTransId="{F43A92D5-DD82-4345-A104-F4B71F19846E}"/>
    <dgm:cxn modelId="{85F8D7E6-8DB1-443F-811F-FD1FE60E4168}" type="presOf" srcId="{A1724917-E5A4-4FAE-85A9-2CFD165E340D}" destId="{BB219899-EEAE-4F29-9281-C472E663D54F}" srcOrd="0" destOrd="0" presId="urn:microsoft.com/office/officeart/2008/layout/VerticalCurvedList"/>
    <dgm:cxn modelId="{9D40DCC3-AC8C-42C9-BD1B-6647391273CB}" type="presParOf" srcId="{215B0507-CAAB-4D94-AD0E-588AFE638921}" destId="{AF7FE0B7-DB58-4AAB-B4BF-77281E8354E2}" srcOrd="0" destOrd="0" presId="urn:microsoft.com/office/officeart/2008/layout/VerticalCurvedList"/>
    <dgm:cxn modelId="{432346FA-B838-4A02-9070-AE3D5A209A2E}" type="presParOf" srcId="{AF7FE0B7-DB58-4AAB-B4BF-77281E8354E2}" destId="{12B05825-BF3B-4872-B961-467294456240}" srcOrd="0" destOrd="0" presId="urn:microsoft.com/office/officeart/2008/layout/VerticalCurvedList"/>
    <dgm:cxn modelId="{512D722B-7341-451C-B354-A4333293242E}" type="presParOf" srcId="{12B05825-BF3B-4872-B961-467294456240}" destId="{79A8C240-3D00-490F-9A47-40C64E32120C}" srcOrd="0" destOrd="0" presId="urn:microsoft.com/office/officeart/2008/layout/VerticalCurvedList"/>
    <dgm:cxn modelId="{3912337C-9D25-42F0-AF13-ED89DAAF341B}" type="presParOf" srcId="{12B05825-BF3B-4872-B961-467294456240}" destId="{3399AF5E-41BA-4F64-B81A-D35B8EFB2821}" srcOrd="1" destOrd="0" presId="urn:microsoft.com/office/officeart/2008/layout/VerticalCurvedList"/>
    <dgm:cxn modelId="{A8BCAD2F-0B60-42EE-AE27-6831C170FC4F}" type="presParOf" srcId="{12B05825-BF3B-4872-B961-467294456240}" destId="{BD78ED06-17F8-4A25-A47C-16A649C98234}" srcOrd="2" destOrd="0" presId="urn:microsoft.com/office/officeart/2008/layout/VerticalCurvedList"/>
    <dgm:cxn modelId="{24D200AE-BA23-49DD-BE70-C66295CD454A}" type="presParOf" srcId="{12B05825-BF3B-4872-B961-467294456240}" destId="{930513DC-B278-4D35-BCE0-34E39DC905E0}" srcOrd="3" destOrd="0" presId="urn:microsoft.com/office/officeart/2008/layout/VerticalCurvedList"/>
    <dgm:cxn modelId="{153B1E3E-ADF0-48E1-A7A0-D8A2919CBBC6}" type="presParOf" srcId="{AF7FE0B7-DB58-4AAB-B4BF-77281E8354E2}" destId="{DA40CBCB-AD31-41F7-B73A-3B8052A60E59}" srcOrd="1" destOrd="0" presId="urn:microsoft.com/office/officeart/2008/layout/VerticalCurvedList"/>
    <dgm:cxn modelId="{E63A9692-A964-4822-AF3C-38E7DDD5F37C}" type="presParOf" srcId="{AF7FE0B7-DB58-4AAB-B4BF-77281E8354E2}" destId="{C18171FB-64FE-4512-9424-B41036F72450}" srcOrd="2" destOrd="0" presId="urn:microsoft.com/office/officeart/2008/layout/VerticalCurvedList"/>
    <dgm:cxn modelId="{32DEFE9A-57EF-4FE2-AD0B-C1FFFFF4F71B}" type="presParOf" srcId="{C18171FB-64FE-4512-9424-B41036F72450}" destId="{26B46ACF-B67B-43AB-BDBD-1813A3895CC3}" srcOrd="0" destOrd="0" presId="urn:microsoft.com/office/officeart/2008/layout/VerticalCurvedList"/>
    <dgm:cxn modelId="{2EFDCC1F-43AA-4F45-AC49-4431B0EA0261}" type="presParOf" srcId="{AF7FE0B7-DB58-4AAB-B4BF-77281E8354E2}" destId="{C9377E6E-044D-4F57-84D2-255DC1B971F5}" srcOrd="3" destOrd="0" presId="urn:microsoft.com/office/officeart/2008/layout/VerticalCurvedList"/>
    <dgm:cxn modelId="{DE7CB037-9BB5-4F5B-A4C7-28B61D3EB71D}" type="presParOf" srcId="{AF7FE0B7-DB58-4AAB-B4BF-77281E8354E2}" destId="{71BD1B59-F67F-4129-9C46-B42012F33ED7}" srcOrd="4" destOrd="0" presId="urn:microsoft.com/office/officeart/2008/layout/VerticalCurvedList"/>
    <dgm:cxn modelId="{472A3CC7-8945-4722-864B-F25D765D5733}" type="presParOf" srcId="{71BD1B59-F67F-4129-9C46-B42012F33ED7}" destId="{891909D3-6088-4AE3-8CF9-AD7AC0F38EDB}" srcOrd="0" destOrd="0" presId="urn:microsoft.com/office/officeart/2008/layout/VerticalCurvedList"/>
    <dgm:cxn modelId="{47773F31-C874-404C-B67C-66F4BFD5A2D2}" type="presParOf" srcId="{AF7FE0B7-DB58-4AAB-B4BF-77281E8354E2}" destId="{BB219899-EEAE-4F29-9281-C472E663D54F}" srcOrd="5" destOrd="0" presId="urn:microsoft.com/office/officeart/2008/layout/VerticalCurvedList"/>
    <dgm:cxn modelId="{87DAFC07-E030-40A4-A3F6-447EEA39CC2D}" type="presParOf" srcId="{AF7FE0B7-DB58-4AAB-B4BF-77281E8354E2}" destId="{BD88A4AB-A02C-496E-B39D-C8B3E44F3A1A}" srcOrd="6" destOrd="0" presId="urn:microsoft.com/office/officeart/2008/layout/VerticalCurvedList"/>
    <dgm:cxn modelId="{99038408-7672-4152-B86B-45DC8DBC9AD8}" type="presParOf" srcId="{BD88A4AB-A02C-496E-B39D-C8B3E44F3A1A}" destId="{C2C69038-48AE-4668-ADDD-9EF423C5DB6D}" srcOrd="0" destOrd="0" presId="urn:microsoft.com/office/officeart/2008/layout/VerticalCurvedList"/>
    <dgm:cxn modelId="{C6C8A320-CD80-45F3-B6D0-84257DF8D086}" type="presParOf" srcId="{AF7FE0B7-DB58-4AAB-B4BF-77281E8354E2}" destId="{DA775ED2-3577-4EA0-90E7-5F0E67591C89}" srcOrd="7" destOrd="0" presId="urn:microsoft.com/office/officeart/2008/layout/VerticalCurvedList"/>
    <dgm:cxn modelId="{DAD992F7-4B98-4E53-A3E6-FFD28FDCCC51}" type="presParOf" srcId="{AF7FE0B7-DB58-4AAB-B4BF-77281E8354E2}" destId="{0DCCFEC8-0E17-44D3-A83B-847CAF502A74}" srcOrd="8" destOrd="0" presId="urn:microsoft.com/office/officeart/2008/layout/VerticalCurvedList"/>
    <dgm:cxn modelId="{2624132F-2EFA-4756-84F0-F489C3E22BD5}" type="presParOf" srcId="{0DCCFEC8-0E17-44D3-A83B-847CAF502A74}" destId="{20C8C4A0-35EF-4FDC-B988-170B6C2C3934}" srcOrd="0" destOrd="0" presId="urn:microsoft.com/office/officeart/2008/layout/VerticalCurvedList"/>
    <dgm:cxn modelId="{704A21FC-EB46-4A34-9696-C524503D7F7E}" type="presParOf" srcId="{AF7FE0B7-DB58-4AAB-B4BF-77281E8354E2}" destId="{BA098508-2316-4276-A289-A5D8438AD80E}" srcOrd="9" destOrd="0" presId="urn:microsoft.com/office/officeart/2008/layout/VerticalCurvedList"/>
    <dgm:cxn modelId="{4747E73D-C26D-4140-9679-3DCCBAA89E9E}" type="presParOf" srcId="{AF7FE0B7-DB58-4AAB-B4BF-77281E8354E2}" destId="{820519B8-1793-4A1C-A56A-FAA04D1A8E36}" srcOrd="10" destOrd="0" presId="urn:microsoft.com/office/officeart/2008/layout/VerticalCurvedList"/>
    <dgm:cxn modelId="{C1BDD783-89D4-4F91-A85B-C699910F3570}" type="presParOf" srcId="{820519B8-1793-4A1C-A56A-FAA04D1A8E36}" destId="{FDDAA044-26FE-4609-92B9-1433D11D657D}" srcOrd="0" destOrd="0" presId="urn:microsoft.com/office/officeart/2008/layout/VerticalCurvedList"/>
    <dgm:cxn modelId="{FE007D2A-0A9C-4295-8075-78D17EBD1CBF}" type="presParOf" srcId="{AF7FE0B7-DB58-4AAB-B4BF-77281E8354E2}" destId="{43787D54-47A9-4C0C-82EC-E7B81AB395E3}" srcOrd="11" destOrd="0" presId="urn:microsoft.com/office/officeart/2008/layout/VerticalCurvedList"/>
    <dgm:cxn modelId="{DC060379-DA3E-4229-8256-26F61ABEE2FD}" type="presParOf" srcId="{AF7FE0B7-DB58-4AAB-B4BF-77281E8354E2}" destId="{0615938D-7447-465B-B711-1B490AF86337}" srcOrd="12" destOrd="0" presId="urn:microsoft.com/office/officeart/2008/layout/VerticalCurvedList"/>
    <dgm:cxn modelId="{D7A220F4-5BCC-4892-B814-3570F4B5697A}" type="presParOf" srcId="{0615938D-7447-465B-B711-1B490AF86337}" destId="{0C5A0BC2-422E-45DF-B470-032058A59EC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99AF5E-41BA-4F64-B81A-D35B8EFB2821}">
      <dsp:nvSpPr>
        <dsp:cNvPr id="0" name=""/>
        <dsp:cNvSpPr/>
      </dsp:nvSpPr>
      <dsp:spPr>
        <a:xfrm>
          <a:off x="-6630080" y="-1013903"/>
          <a:ext cx="7891196" cy="7891196"/>
        </a:xfrm>
        <a:prstGeom prst="blockArc">
          <a:avLst>
            <a:gd name="adj1" fmla="val 18900000"/>
            <a:gd name="adj2" fmla="val 2700000"/>
            <a:gd name="adj3" fmla="val 274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40CBCB-AD31-41F7-B73A-3B8052A60E59}">
      <dsp:nvSpPr>
        <dsp:cNvPr id="0" name=""/>
        <dsp:cNvSpPr/>
      </dsp:nvSpPr>
      <dsp:spPr>
        <a:xfrm>
          <a:off x="469364" y="308766"/>
          <a:ext cx="7826256" cy="6172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998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b="0" i="0" kern="1200" dirty="0"/>
            <a:t>Présentation de l'école</a:t>
          </a:r>
          <a:endParaRPr lang="fr-FR" sz="2400" kern="1200" dirty="0"/>
        </a:p>
      </dsp:txBody>
      <dsp:txXfrm>
        <a:off x="469364" y="308766"/>
        <a:ext cx="7826256" cy="617297"/>
      </dsp:txXfrm>
    </dsp:sp>
    <dsp:sp modelId="{26B46ACF-B67B-43AB-BDBD-1813A3895CC3}">
      <dsp:nvSpPr>
        <dsp:cNvPr id="0" name=""/>
        <dsp:cNvSpPr/>
      </dsp:nvSpPr>
      <dsp:spPr>
        <a:xfrm>
          <a:off x="187297" y="251125"/>
          <a:ext cx="771622" cy="7716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377E6E-044D-4F57-84D2-255DC1B971F5}">
      <dsp:nvSpPr>
        <dsp:cNvPr id="0" name=""/>
        <dsp:cNvSpPr/>
      </dsp:nvSpPr>
      <dsp:spPr>
        <a:xfrm>
          <a:off x="977133" y="1234595"/>
          <a:ext cx="7318486" cy="6172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998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b="0" i="0" kern="1200" dirty="0"/>
            <a:t>Liste des thèmes abordés</a:t>
          </a:r>
          <a:endParaRPr lang="fr-FR" sz="2400" kern="1200" dirty="0"/>
        </a:p>
      </dsp:txBody>
      <dsp:txXfrm>
        <a:off x="977133" y="1234595"/>
        <a:ext cx="7318486" cy="617297"/>
      </dsp:txXfrm>
    </dsp:sp>
    <dsp:sp modelId="{891909D3-6088-4AE3-8CF9-AD7AC0F38EDB}">
      <dsp:nvSpPr>
        <dsp:cNvPr id="0" name=""/>
        <dsp:cNvSpPr/>
      </dsp:nvSpPr>
      <dsp:spPr>
        <a:xfrm>
          <a:off x="591322" y="1157433"/>
          <a:ext cx="771622" cy="7716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219899-EEAE-4F29-9281-C472E663D54F}">
      <dsp:nvSpPr>
        <dsp:cNvPr id="0" name=""/>
        <dsp:cNvSpPr/>
      </dsp:nvSpPr>
      <dsp:spPr>
        <a:xfrm>
          <a:off x="1209324" y="2160424"/>
          <a:ext cx="7086296" cy="6172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998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b="0" i="0" kern="1200" dirty="0"/>
            <a:t>Planning d’une semaine de cours</a:t>
          </a:r>
          <a:endParaRPr lang="fr-FR" sz="1700" kern="1200" dirty="0"/>
        </a:p>
      </dsp:txBody>
      <dsp:txXfrm>
        <a:off x="1209324" y="2160424"/>
        <a:ext cx="7086296" cy="617297"/>
      </dsp:txXfrm>
    </dsp:sp>
    <dsp:sp modelId="{C2C69038-48AE-4668-ADDD-9EF423C5DB6D}">
      <dsp:nvSpPr>
        <dsp:cNvPr id="0" name=""/>
        <dsp:cNvSpPr/>
      </dsp:nvSpPr>
      <dsp:spPr>
        <a:xfrm>
          <a:off x="742326" y="2006412"/>
          <a:ext cx="933994" cy="92532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75ED2-3577-4EA0-90E7-5F0E67591C89}">
      <dsp:nvSpPr>
        <dsp:cNvPr id="0" name=""/>
        <dsp:cNvSpPr/>
      </dsp:nvSpPr>
      <dsp:spPr>
        <a:xfrm>
          <a:off x="1209324" y="3085667"/>
          <a:ext cx="7086296" cy="6172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998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b="0" i="0" kern="1200" dirty="0"/>
            <a:t>Trombinoscope</a:t>
          </a:r>
          <a:endParaRPr lang="fr-FR" sz="2400" kern="1200" dirty="0"/>
        </a:p>
      </dsp:txBody>
      <dsp:txXfrm>
        <a:off x="1209324" y="3085667"/>
        <a:ext cx="7086296" cy="617297"/>
      </dsp:txXfrm>
    </dsp:sp>
    <dsp:sp modelId="{20C8C4A0-35EF-4FDC-B988-170B6C2C3934}">
      <dsp:nvSpPr>
        <dsp:cNvPr id="0" name=""/>
        <dsp:cNvSpPr/>
      </dsp:nvSpPr>
      <dsp:spPr>
        <a:xfrm>
          <a:off x="823513" y="3008505"/>
          <a:ext cx="771622" cy="7716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098508-2316-4276-A289-A5D8438AD80E}">
      <dsp:nvSpPr>
        <dsp:cNvPr id="0" name=""/>
        <dsp:cNvSpPr/>
      </dsp:nvSpPr>
      <dsp:spPr>
        <a:xfrm>
          <a:off x="977133" y="4011496"/>
          <a:ext cx="7318486" cy="6172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9980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0" i="0" kern="1200" dirty="0"/>
            <a:t>Une page de contact</a:t>
          </a:r>
          <a:endParaRPr lang="fr-FR" sz="3200" kern="1200" dirty="0"/>
        </a:p>
      </dsp:txBody>
      <dsp:txXfrm>
        <a:off x="977133" y="4011496"/>
        <a:ext cx="7318486" cy="617297"/>
      </dsp:txXfrm>
    </dsp:sp>
    <dsp:sp modelId="{FDDAA044-26FE-4609-92B9-1433D11D657D}">
      <dsp:nvSpPr>
        <dsp:cNvPr id="0" name=""/>
        <dsp:cNvSpPr/>
      </dsp:nvSpPr>
      <dsp:spPr>
        <a:xfrm>
          <a:off x="591322" y="3934334"/>
          <a:ext cx="771622" cy="7716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787D54-47A9-4C0C-82EC-E7B81AB395E3}">
      <dsp:nvSpPr>
        <dsp:cNvPr id="0" name=""/>
        <dsp:cNvSpPr/>
      </dsp:nvSpPr>
      <dsp:spPr>
        <a:xfrm>
          <a:off x="469364" y="4937326"/>
          <a:ext cx="7826256" cy="6172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9980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U</a:t>
          </a:r>
          <a:r>
            <a:rPr lang="fr-FR" sz="3200" b="0" i="0" kern="1200" dirty="0"/>
            <a:t>n menu de navigation entre les pages</a:t>
          </a:r>
          <a:endParaRPr lang="fr-FR" sz="3200" kern="1200" dirty="0"/>
        </a:p>
      </dsp:txBody>
      <dsp:txXfrm>
        <a:off x="469364" y="4937326"/>
        <a:ext cx="7826256" cy="617297"/>
      </dsp:txXfrm>
    </dsp:sp>
    <dsp:sp modelId="{0C5A0BC2-422E-45DF-B470-032058A59EC8}">
      <dsp:nvSpPr>
        <dsp:cNvPr id="0" name=""/>
        <dsp:cNvSpPr/>
      </dsp:nvSpPr>
      <dsp:spPr>
        <a:xfrm>
          <a:off x="83553" y="4860163"/>
          <a:ext cx="771622" cy="7716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111.30434" units="1/cm"/>
          <inkml:channelProperty channel="Y" name="resolution" value="55.81395" units="1/cm"/>
          <inkml:channelProperty channel="T" name="resolution" value="1" units="1/dev"/>
        </inkml:channelProperties>
      </inkml:inkSource>
      <inkml:timestamp xml:id="ts0" timeString="2022-10-26T14:07:29.0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14144 16096 0,'0'28'0,"-28"-28"0,0 0 0,28-28 31,0 0-15</inkml:trace>
  <inkml:trace contextRef="#ctx0" brushRef="#br0" timeOffset="680.44">13481 15875 0</inkml:trace>
  <inkml:trace contextRef="#ctx0" brushRef="#br0" timeOffset="1171.52">13481 15875 0</inkml:trace>
  <inkml:trace contextRef="#ctx0" brushRef="#br0" timeOffset="1380.56">13481 15875 0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3.jpeg>
</file>

<file path=ppt/media/image4.png>
</file>

<file path=ppt/media/image5.png>
</file>

<file path=ppt/media/image6.png>
</file>

<file path=ppt/media/image60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87A8A4-3C18-489D-992C-65E0B2AC49B8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11899-0025-4AE0-9669-F39C4060D39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0120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Loïc</a:t>
            </a:r>
          </a:p>
          <a:p>
            <a:r>
              <a:rPr lang="fr-FR" u="none" dirty="0"/>
              <a:t>https://html-project-bcrep.netlify.app/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59167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loic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5062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Loic puis baptiste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6084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TJM =300€</a:t>
            </a:r>
          </a:p>
          <a:p>
            <a:r>
              <a:rPr lang="fr-FR" dirty="0" err="1"/>
              <a:t>bapt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5601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Fin!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3603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Baptiste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4139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dirty="0"/>
              <a:t>Loïc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dirty="0"/>
              <a:t>UI =interface utilisateur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dirty="0"/>
              <a:t>(date, heure, thèmes</a:t>
            </a:r>
            <a:r>
              <a:rPr lang="fr-FR" sz="1050" b="0" i="0" dirty="0"/>
              <a:t>)</a:t>
            </a:r>
            <a:endParaRPr lang="fr-FR" sz="1050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4506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Baptiste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5474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Baptiste 31j cumulés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1330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Baptiste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7717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Loïc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376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baptiste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3298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loic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11899-0025-4AE0-9669-F39C4060D39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2861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5917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4055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489018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9359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4756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0003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39209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2490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4417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013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6292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288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471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4272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1876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4662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D1275-9529-45E5-BEE5-01C74B183CF2}" type="datetimeFigureOut">
              <a:rPr lang="fr-FR" smtClean="0"/>
              <a:t>26/10/2022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E78DF274-E2A8-4186-BE6F-B7DD8262DD9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4161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6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html-project-bcrep.netlify.app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2BEC0A5A-DE0D-AA4F-8B82-CE57C5C253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853" y="240630"/>
            <a:ext cx="8592214" cy="2695073"/>
          </a:xfrm>
        </p:spPr>
        <p:txBody>
          <a:bodyPr/>
          <a:lstStyle/>
          <a:p>
            <a:pPr algn="ctr"/>
            <a:r>
              <a:rPr lang="fr-FR" sz="5000" dirty="0"/>
              <a:t>Mission:</a:t>
            </a:r>
            <a:r>
              <a:rPr lang="fr-FR" dirty="0"/>
              <a:t> </a:t>
            </a:r>
            <a:r>
              <a:rPr lang="fr-FR" sz="3200" dirty="0"/>
              <a:t>réaliser un site web pour </a:t>
            </a:r>
            <a:r>
              <a:rPr lang="fr-FR" sz="3200" dirty="0" err="1"/>
              <a:t>Supinfo</a:t>
            </a:r>
            <a:endParaRPr lang="fr-FR" sz="32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B86681D-950E-9CDD-4153-5B02D568C0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480" y="3429000"/>
            <a:ext cx="2474336" cy="249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30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A31CB30-E0E7-4B2C-A3A3-816872C28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5AD4E29-B61A-40BE-97BC-68E77C1EB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C18DED4-B929-47C8-B57F-F3C890143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8214A095-576F-461F-A154-1FC4202D7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15F2694-7885-4B84-A9A1-A55707FE6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542D629-79A6-44ED-AC25-F55A6E2A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B41D9E3C-5E56-476D-9AD3-BFB8B5631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8F87D754-D0AA-499C-81E1-80EC0595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970C55C7-6473-4215-A4E7-EAF80DCBC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CA11488B-749A-4380-B3CA-444593531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11E930F-4EA6-4224-8AF2-950E50972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20BC4F0-D7E2-4E28-3E2C-CCF0361A5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/>
              <a:t>Format image responsive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B446A3-AB0E-4BAC-D1CC-CA182794D153}"/>
              </a:ext>
            </a:extLst>
          </p:cNvPr>
          <p:cNvSpPr/>
          <p:nvPr/>
        </p:nvSpPr>
        <p:spPr>
          <a:xfrm>
            <a:off x="3833446" y="2268415"/>
            <a:ext cx="975222" cy="3564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257F5472-841E-7A60-89D3-A297EEB14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101" y="2046089"/>
            <a:ext cx="2060334" cy="430953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24C7F01-7D88-D753-22CF-8DC3806561B6}"/>
              </a:ext>
            </a:extLst>
          </p:cNvPr>
          <p:cNvSpPr/>
          <p:nvPr/>
        </p:nvSpPr>
        <p:spPr>
          <a:xfrm>
            <a:off x="1366520" y="2550160"/>
            <a:ext cx="1833880" cy="329184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500CD578-BC09-ABCD-ECA3-8A479A0C3D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21500" y="1969363"/>
            <a:ext cx="4965578" cy="3806943"/>
          </a:xfrm>
          <a:prstGeom prst="rect">
            <a:avLst/>
          </a:prstGeom>
        </p:spPr>
      </p:pic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6B9EA869-2C09-34A2-56BE-87765D6D977C}"/>
              </a:ext>
            </a:extLst>
          </p:cNvPr>
          <p:cNvSpPr/>
          <p:nvPr/>
        </p:nvSpPr>
        <p:spPr>
          <a:xfrm>
            <a:off x="5163881" y="1569426"/>
            <a:ext cx="3480816" cy="4606815"/>
          </a:xfrm>
          <a:prstGeom prst="roundRect">
            <a:avLst>
              <a:gd name="adj" fmla="val 2131"/>
            </a:avLst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871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0EFEF7-0C04-1CCF-E16C-9CE4053B3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Améliorations futures …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3769768-6CDB-D817-75D5-0C828771E8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505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A31CB30-E0E7-4B2C-A3A3-816872C28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5AD4E29-B61A-40BE-97BC-68E77C1EB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C18DED4-B929-47C8-B57F-F3C890143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8214A095-576F-461F-A154-1FC4202D7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15F2694-7885-4B84-A9A1-A55707FE6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542D629-79A6-44ED-AC25-F55A6E2A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B41D9E3C-5E56-476D-9AD3-BFB8B5631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8F87D754-D0AA-499C-81E1-80EC0595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970C55C7-6473-4215-A4E7-EAF80DCBC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CA11488B-749A-4380-B3CA-444593531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11E930F-4EA6-4224-8AF2-950E50972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20BC4F0-D7E2-4E28-3E2C-CCF0361A5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70" y="1570962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/>
              <a:t>Un bouton “vers le haut”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401E0CD-FFE8-29BE-95DF-F9CEBE914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304" y="4240369"/>
            <a:ext cx="8373998" cy="1425261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Plus </a:t>
            </a:r>
            <a:r>
              <a:rPr lang="en-US" sz="3600" dirty="0" err="1">
                <a:solidFill>
                  <a:schemeClr val="accent1">
                    <a:lumMod val="75000"/>
                  </a:schemeClr>
                </a:solidFill>
              </a:rPr>
              <a:t>d’interactions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 utilisateur</a:t>
            </a:r>
            <a:endParaRPr lang="en-US" sz="3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B446A3-AB0E-4BAC-D1CC-CA182794D153}"/>
              </a:ext>
            </a:extLst>
          </p:cNvPr>
          <p:cNvSpPr/>
          <p:nvPr/>
        </p:nvSpPr>
        <p:spPr>
          <a:xfrm>
            <a:off x="3833446" y="2294792"/>
            <a:ext cx="975222" cy="3564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56CF214-D8BB-BDCE-9B03-3B0EC5C422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556" y="1081841"/>
            <a:ext cx="1569402" cy="1569402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698077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D2A8E1-6EE2-6816-9A5A-2CADCEC16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E54D66-39D1-07EE-5DDD-098B67AF5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9BAE2A0-9AAD-CB48-7C67-AFE71D7FAC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797" y="2389708"/>
            <a:ext cx="3011525" cy="299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48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ED9FF8-8CD0-3CE3-C395-6D1FA8809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1908387"/>
            <a:ext cx="8596668" cy="1826581"/>
          </a:xfrm>
        </p:spPr>
        <p:txBody>
          <a:bodyPr/>
          <a:lstStyle/>
          <a:p>
            <a:pPr algn="ctr"/>
            <a:r>
              <a:rPr lang="fr-FR" dirty="0"/>
              <a:t>Merci de nous avoir écoutés !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3FC9F9A-B9A4-7F9D-4078-0F42C51A2D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4089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F823EC99-1385-D3A8-4160-8C498B8C13F2}"/>
              </a:ext>
            </a:extLst>
          </p:cNvPr>
          <p:cNvSpPr txBox="1"/>
          <p:nvPr/>
        </p:nvSpPr>
        <p:spPr>
          <a:xfrm>
            <a:off x="333417" y="358779"/>
            <a:ext cx="48093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chemeClr val="accent1">
                    <a:lumMod val="75000"/>
                  </a:schemeClr>
                </a:solidFill>
              </a:rPr>
              <a:t>Équipe en charge du projet:</a:t>
            </a:r>
            <a:endParaRPr lang="fr-FR" sz="280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5FDD492-7E21-9F10-F530-A0C1E5B629E4}"/>
              </a:ext>
            </a:extLst>
          </p:cNvPr>
          <p:cNvSpPr txBox="1"/>
          <p:nvPr/>
        </p:nvSpPr>
        <p:spPr>
          <a:xfrm>
            <a:off x="2311132" y="4352235"/>
            <a:ext cx="1540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Verdier Loïc</a:t>
            </a:r>
          </a:p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Développeur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E8A2EA4-CEFC-40E1-B288-0FF65AECCEC6}"/>
              </a:ext>
            </a:extLst>
          </p:cNvPr>
          <p:cNvSpPr txBox="1"/>
          <p:nvPr/>
        </p:nvSpPr>
        <p:spPr>
          <a:xfrm>
            <a:off x="6272464" y="4333691"/>
            <a:ext cx="17764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Crépin Baptiste</a:t>
            </a:r>
          </a:p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Développeur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1E2F97-8928-7E5B-47A3-E4FCA8AC812A}"/>
              </a:ext>
            </a:extLst>
          </p:cNvPr>
          <p:cNvSpPr/>
          <p:nvPr/>
        </p:nvSpPr>
        <p:spPr>
          <a:xfrm>
            <a:off x="2311132" y="2007233"/>
            <a:ext cx="1540043" cy="202882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2CE2FF-AD46-D83C-0697-3A48B2DD7B78}"/>
              </a:ext>
            </a:extLst>
          </p:cNvPr>
          <p:cNvSpPr/>
          <p:nvPr/>
        </p:nvSpPr>
        <p:spPr>
          <a:xfrm>
            <a:off x="6390666" y="2007234"/>
            <a:ext cx="1540043" cy="2028825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636B60-F9AD-369B-BD94-B1DC6A03A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9155" y="2007233"/>
            <a:ext cx="1521619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482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D47B983-B6A0-4BFB-8B8E-0A9312899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87D359E-2BC0-4E80-8349-344117FDD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AF4AF61-2D04-4DAE-847F-6E1F155DC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23">
              <a:extLst>
                <a:ext uri="{FF2B5EF4-FFF2-40B4-BE49-F238E27FC236}">
                  <a16:creationId xmlns:a16="http://schemas.microsoft.com/office/drawing/2014/main" id="{9A08C175-D6BF-4FFC-87EE-A689F2EA9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5">
              <a:extLst>
                <a:ext uri="{FF2B5EF4-FFF2-40B4-BE49-F238E27FC236}">
                  <a16:creationId xmlns:a16="http://schemas.microsoft.com/office/drawing/2014/main" id="{B30B9849-3311-4307-8290-052D7E92B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0B1487D-1D9F-4860-B579-F2F5D4B77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7">
              <a:extLst>
                <a:ext uri="{FF2B5EF4-FFF2-40B4-BE49-F238E27FC236}">
                  <a16:creationId xmlns:a16="http://schemas.microsoft.com/office/drawing/2014/main" id="{1475DBA9-9AD2-44E5-A4EC-208C31F94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8">
              <a:extLst>
                <a:ext uri="{FF2B5EF4-FFF2-40B4-BE49-F238E27FC236}">
                  <a16:creationId xmlns:a16="http://schemas.microsoft.com/office/drawing/2014/main" id="{A8C2A015-F714-47E7-BD02-002C351A0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9">
              <a:extLst>
                <a:ext uri="{FF2B5EF4-FFF2-40B4-BE49-F238E27FC236}">
                  <a16:creationId xmlns:a16="http://schemas.microsoft.com/office/drawing/2014/main" id="{70338DA8-D5DD-4E66-997A-337E1DEC1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46D409C5-9807-401C-A877-361F603D2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39C35984-DCF6-4652-A465-AC0C099BD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A8729F3-23D1-4024-7E0B-C78CDDACC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462" y="609600"/>
            <a:ext cx="5217540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Cahier des charges technique</a:t>
            </a:r>
          </a:p>
        </p:txBody>
      </p:sp>
      <p:pic>
        <p:nvPicPr>
          <p:cNvPr id="6" name="Image 5" descr="Une image contenant texte, trousse de secours, signe&#10;&#10;Description générée automatiquement">
            <a:extLst>
              <a:ext uri="{FF2B5EF4-FFF2-40B4-BE49-F238E27FC236}">
                <a16:creationId xmlns:a16="http://schemas.microsoft.com/office/drawing/2014/main" id="{054BF44A-12D0-022A-218B-A1B67921EC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723" y="609600"/>
            <a:ext cx="2601747" cy="2601747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C99BD7-5DA9-1A12-2D7A-43CC5B4BA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56462" y="2160589"/>
            <a:ext cx="5217539" cy="388077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 err="1"/>
              <a:t>Langages</a:t>
            </a:r>
            <a:r>
              <a:rPr lang="en-US" sz="2400" dirty="0"/>
              <a:t> </a:t>
            </a:r>
            <a:r>
              <a:rPr lang="en-US" sz="2400" dirty="0" err="1"/>
              <a:t>imposés</a:t>
            </a:r>
            <a:r>
              <a:rPr lang="en-US" sz="2400" dirty="0"/>
              <a:t> : </a:t>
            </a:r>
          </a:p>
          <a:p>
            <a:pPr lvl="1"/>
            <a:r>
              <a:rPr lang="en-US" sz="1800" dirty="0"/>
              <a:t>HTML</a:t>
            </a:r>
          </a:p>
          <a:p>
            <a:pPr lvl="1"/>
            <a:r>
              <a:rPr lang="en-US" sz="1800" dirty="0"/>
              <a:t>CSS</a:t>
            </a:r>
          </a:p>
          <a:p>
            <a:pPr marL="457200" lvl="1" indent="0"/>
            <a:endParaRPr lang="en-US" dirty="0"/>
          </a:p>
          <a:p>
            <a:r>
              <a:rPr lang="en-US" sz="2400" dirty="0"/>
              <a:t>Le site doit </a:t>
            </a:r>
            <a:r>
              <a:rPr lang="en-US" sz="2400" dirty="0" err="1"/>
              <a:t>être</a:t>
            </a:r>
            <a:r>
              <a:rPr lang="en-US" sz="2400" dirty="0"/>
              <a:t> responsive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0AB6D36-4FE5-EED9-1AA0-F77F4FDEBF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66" y="3439020"/>
            <a:ext cx="1847662" cy="260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44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EA048E3E-22F0-1E71-5BF6-B646CCCC750B}"/>
              </a:ext>
            </a:extLst>
          </p:cNvPr>
          <p:cNvSpPr txBox="1"/>
          <p:nvPr/>
        </p:nvSpPr>
        <p:spPr>
          <a:xfrm>
            <a:off x="489284" y="376989"/>
            <a:ext cx="5221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accent1">
                    <a:lumMod val="75000"/>
                  </a:schemeClr>
                </a:solidFill>
              </a:rPr>
              <a:t>Cahier des charges UI :</a:t>
            </a:r>
          </a:p>
        </p:txBody>
      </p:sp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7C17E3CB-BEFD-E255-7F6A-F5859BCB69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4456380"/>
              </p:ext>
            </p:extLst>
          </p:nvPr>
        </p:nvGraphicFramePr>
        <p:xfrm>
          <a:off x="122988" y="818147"/>
          <a:ext cx="8379174" cy="58633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" name="Encre 1">
                <a:extLst>
                  <a:ext uri="{FF2B5EF4-FFF2-40B4-BE49-F238E27FC236}">
                    <a16:creationId xmlns:a16="http://schemas.microsoft.com/office/drawing/2014/main" id="{03294EC8-7840-C6FF-B594-518F3C7A1D1D}"/>
                  </a:ext>
                </a:extLst>
              </p14:cNvPr>
              <p14:cNvContentPartPr/>
              <p14:nvPr/>
            </p14:nvContentPartPr>
            <p14:xfrm>
              <a:off x="4853160" y="5715000"/>
              <a:ext cx="239040" cy="90000"/>
            </p14:xfrm>
          </p:contentPart>
        </mc:Choice>
        <mc:Fallback xmlns="">
          <p:pic>
            <p:nvPicPr>
              <p:cNvPr id="2" name="Encre 1">
                <a:extLst>
                  <a:ext uri="{FF2B5EF4-FFF2-40B4-BE49-F238E27FC236}">
                    <a16:creationId xmlns:a16="http://schemas.microsoft.com/office/drawing/2014/main" id="{03294EC8-7840-C6FF-B594-518F3C7A1D1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43800" y="5705640"/>
                <a:ext cx="257760" cy="10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1212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09B7E24-271E-4A3A-9D65-EE95ED972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C59434-03B2-4F06-8362-A01DD785E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FDF3815-C9F7-4B9E-A371-DE71C4E9D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34C30A41-6D9F-42F2-BE4A-B6D2E4400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8577AE11-EC00-4E67-9DDD-624E9DA12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06A24DE-7A6F-4459-9A79-712243D20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BFEBE697-7D77-4AC8-8E68-0483B47DF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49FC7B15-C721-4A23-8F6A-2CFA77C614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164E8ACB-FC50-451D-AF0A-879ABC6EA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5F354A0-F0C9-4254-A913-DD68E7816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9B01B525-8D81-44A3-BC1F-C711B89D2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93040D1-5946-CABD-49B9-8627A75A7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Démonstration</a:t>
            </a:r>
            <a:r>
              <a:rPr lang="en-US" sz="4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du site.</a:t>
            </a:r>
            <a:endParaRPr lang="en-US" sz="48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FFD43FB-BA33-7E73-144C-8C5E12DC6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5969" y="5650029"/>
            <a:ext cx="8288032" cy="4691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180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DB4B8B6-80E0-1444-2A7E-165A6C1C90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418" y="903741"/>
            <a:ext cx="3479939" cy="347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96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3CC8C9-8C74-52E3-F15B-183D3EFDBB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5A48F33-E6EA-0312-A93E-E4B42B3F81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C4D41E67-9268-72EA-CD27-275448727B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8297291"/>
              </p:ext>
            </p:extLst>
          </p:nvPr>
        </p:nvGraphicFramePr>
        <p:xfrm>
          <a:off x="737257" y="2210670"/>
          <a:ext cx="9306555" cy="2983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4754">
                  <a:extLst>
                    <a:ext uri="{9D8B030D-6E8A-4147-A177-3AD203B41FA5}">
                      <a16:colId xmlns:a16="http://schemas.microsoft.com/office/drawing/2014/main" val="1245107977"/>
                    </a:ext>
                  </a:extLst>
                </a:gridCol>
                <a:gridCol w="664754">
                  <a:extLst>
                    <a:ext uri="{9D8B030D-6E8A-4147-A177-3AD203B41FA5}">
                      <a16:colId xmlns:a16="http://schemas.microsoft.com/office/drawing/2014/main" val="392577917"/>
                    </a:ext>
                  </a:extLst>
                </a:gridCol>
                <a:gridCol w="664754">
                  <a:extLst>
                    <a:ext uri="{9D8B030D-6E8A-4147-A177-3AD203B41FA5}">
                      <a16:colId xmlns:a16="http://schemas.microsoft.com/office/drawing/2014/main" val="3371669189"/>
                    </a:ext>
                  </a:extLst>
                </a:gridCol>
                <a:gridCol w="664754">
                  <a:extLst>
                    <a:ext uri="{9D8B030D-6E8A-4147-A177-3AD203B41FA5}">
                      <a16:colId xmlns:a16="http://schemas.microsoft.com/office/drawing/2014/main" val="2830798109"/>
                    </a:ext>
                  </a:extLst>
                </a:gridCol>
                <a:gridCol w="1329507">
                  <a:extLst>
                    <a:ext uri="{9D8B030D-6E8A-4147-A177-3AD203B41FA5}">
                      <a16:colId xmlns:a16="http://schemas.microsoft.com/office/drawing/2014/main" val="3722653356"/>
                    </a:ext>
                  </a:extLst>
                </a:gridCol>
                <a:gridCol w="659020">
                  <a:extLst>
                    <a:ext uri="{9D8B030D-6E8A-4147-A177-3AD203B41FA5}">
                      <a16:colId xmlns:a16="http://schemas.microsoft.com/office/drawing/2014/main" val="1338305229"/>
                    </a:ext>
                  </a:extLst>
                </a:gridCol>
                <a:gridCol w="670488">
                  <a:extLst>
                    <a:ext uri="{9D8B030D-6E8A-4147-A177-3AD203B41FA5}">
                      <a16:colId xmlns:a16="http://schemas.microsoft.com/office/drawing/2014/main" val="372492316"/>
                    </a:ext>
                  </a:extLst>
                </a:gridCol>
                <a:gridCol w="664754">
                  <a:extLst>
                    <a:ext uri="{9D8B030D-6E8A-4147-A177-3AD203B41FA5}">
                      <a16:colId xmlns:a16="http://schemas.microsoft.com/office/drawing/2014/main" val="1832999620"/>
                    </a:ext>
                  </a:extLst>
                </a:gridCol>
                <a:gridCol w="664754">
                  <a:extLst>
                    <a:ext uri="{9D8B030D-6E8A-4147-A177-3AD203B41FA5}">
                      <a16:colId xmlns:a16="http://schemas.microsoft.com/office/drawing/2014/main" val="1831744085"/>
                    </a:ext>
                  </a:extLst>
                </a:gridCol>
                <a:gridCol w="664754">
                  <a:extLst>
                    <a:ext uri="{9D8B030D-6E8A-4147-A177-3AD203B41FA5}">
                      <a16:colId xmlns:a16="http://schemas.microsoft.com/office/drawing/2014/main" val="2649802474"/>
                    </a:ext>
                  </a:extLst>
                </a:gridCol>
                <a:gridCol w="664754">
                  <a:extLst>
                    <a:ext uri="{9D8B030D-6E8A-4147-A177-3AD203B41FA5}">
                      <a16:colId xmlns:a16="http://schemas.microsoft.com/office/drawing/2014/main" val="490996799"/>
                    </a:ext>
                  </a:extLst>
                </a:gridCol>
                <a:gridCol w="664754">
                  <a:extLst>
                    <a:ext uri="{9D8B030D-6E8A-4147-A177-3AD203B41FA5}">
                      <a16:colId xmlns:a16="http://schemas.microsoft.com/office/drawing/2014/main" val="409501120"/>
                    </a:ext>
                  </a:extLst>
                </a:gridCol>
                <a:gridCol w="664754">
                  <a:extLst>
                    <a:ext uri="{9D8B030D-6E8A-4147-A177-3AD203B41FA5}">
                      <a16:colId xmlns:a16="http://schemas.microsoft.com/office/drawing/2014/main" val="169081574"/>
                    </a:ext>
                  </a:extLst>
                </a:gridCol>
              </a:tblGrid>
              <a:tr h="386482">
                <a:tc gridSpan="2">
                  <a:txBody>
                    <a:bodyPr/>
                    <a:lstStyle/>
                    <a:p>
                      <a:r>
                        <a:rPr lang="fr-FR" dirty="0"/>
                        <a:t>Lundi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fr-FR" dirty="0"/>
                        <a:t>Mardi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Mercredi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fr-FR" dirty="0"/>
                        <a:t>Jeudi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fr-FR" dirty="0"/>
                        <a:t>Vendredi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fr-FR" dirty="0"/>
                        <a:t>Samedi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fr-FR" dirty="0"/>
                        <a:t>Dimanche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9007789"/>
                  </a:ext>
                </a:extLst>
              </a:tr>
              <a:tr h="629143">
                <a:tc gridSpan="2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CD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fr-FR" sz="1600" dirty="0"/>
                        <a:t>Annonce du projet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CD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813974"/>
                  </a:ext>
                </a:extLst>
              </a:tr>
              <a:tr h="675145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/>
                        <a:t>Réunion</a:t>
                      </a:r>
                    </a:p>
                  </a:txBody>
                  <a:tcPr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4944532"/>
                  </a:ext>
                </a:extLst>
              </a:tr>
              <a:tr h="61157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/>
                        <a:t>Réunion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267264"/>
                  </a:ext>
                </a:extLst>
              </a:tr>
              <a:tr h="345440">
                <a:tc rowSpan="2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2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/>
                        <a:t>Réunion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endParaRPr lang="fr-FR" sz="16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r>
                        <a:rPr lang="fr-FR" sz="1600" dirty="0"/>
                        <a:t>Présentation du projet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705234"/>
                  </a:ext>
                </a:extLst>
              </a:tr>
              <a:tr h="234576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/>
                        <a:t>Rendu final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3636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6619541"/>
                  </a:ext>
                </a:extLst>
              </a:tr>
            </a:tbl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851EEE18-F11D-9245-303A-03742EFFEE3B}"/>
              </a:ext>
            </a:extLst>
          </p:cNvPr>
          <p:cNvSpPr txBox="1"/>
          <p:nvPr/>
        </p:nvSpPr>
        <p:spPr>
          <a:xfrm>
            <a:off x="1507067" y="5463985"/>
            <a:ext cx="1209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Baptiste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B2D401B-DCD2-5B2A-EBFF-729DA06249AF}"/>
              </a:ext>
            </a:extLst>
          </p:cNvPr>
          <p:cNvSpPr txBox="1"/>
          <p:nvPr/>
        </p:nvSpPr>
        <p:spPr>
          <a:xfrm>
            <a:off x="1507067" y="5949458"/>
            <a:ext cx="1209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Loïc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6D97BA-2C78-5EEF-B39C-818C83ED804C}"/>
              </a:ext>
            </a:extLst>
          </p:cNvPr>
          <p:cNvSpPr/>
          <p:nvPr/>
        </p:nvSpPr>
        <p:spPr>
          <a:xfrm>
            <a:off x="737257" y="5491822"/>
            <a:ext cx="568960" cy="298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3433A7-6D68-5225-B064-D9E8175D3D29}"/>
              </a:ext>
            </a:extLst>
          </p:cNvPr>
          <p:cNvSpPr/>
          <p:nvPr/>
        </p:nvSpPr>
        <p:spPr>
          <a:xfrm>
            <a:off x="737257" y="5997742"/>
            <a:ext cx="568960" cy="298212"/>
          </a:xfrm>
          <a:prstGeom prst="rect">
            <a:avLst/>
          </a:prstGeom>
          <a:solidFill>
            <a:srgbClr val="E99A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EAB7719-F3F4-9B4F-9338-C337C171CB09}"/>
              </a:ext>
            </a:extLst>
          </p:cNvPr>
          <p:cNvSpPr txBox="1"/>
          <p:nvPr/>
        </p:nvSpPr>
        <p:spPr>
          <a:xfrm>
            <a:off x="737257" y="602691"/>
            <a:ext cx="5747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accent1">
                    <a:lumMod val="75000"/>
                  </a:schemeClr>
                </a:solidFill>
              </a:rPr>
              <a:t>Organisation du temps de travail:</a:t>
            </a:r>
          </a:p>
        </p:txBody>
      </p:sp>
    </p:spTree>
    <p:extLst>
      <p:ext uri="{BB962C8B-B14F-4D97-AF65-F5344CB8AC3E}">
        <p14:creationId xmlns:p14="http://schemas.microsoft.com/office/powerpoint/2010/main" val="1662365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DEB7DF-07FD-AD87-3210-FF0A7CAAC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Problèmes rencontrés 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97D4DA4-2734-B35C-271C-45F3E82B3D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F8B7BC6-D743-C327-C44C-E3C7E36EBA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349" y="2847108"/>
            <a:ext cx="2218838" cy="277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54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A31CB30-E0E7-4B2C-A3A3-816872C28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5AD4E29-B61A-40BE-97BC-68E77C1EB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C18DED4-B929-47C8-B57F-F3C890143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8214A095-576F-461F-A154-1FC4202D7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15F2694-7885-4B84-A9A1-A55707FE6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542D629-79A6-44ED-AC25-F55A6E2A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B41D9E3C-5E56-476D-9AD3-BFB8B5631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8F87D754-D0AA-499C-81E1-80EC0595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970C55C7-6473-4215-A4E7-EAF80DCBC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CA11488B-749A-4380-B3CA-444593531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11E930F-4EA6-4224-8AF2-950E50972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20BC4F0-D7E2-4E28-3E2C-CCF0361A5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/>
              <a:t>La couleur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B446A3-AB0E-4BAC-D1CC-CA182794D153}"/>
              </a:ext>
            </a:extLst>
          </p:cNvPr>
          <p:cNvSpPr/>
          <p:nvPr/>
        </p:nvSpPr>
        <p:spPr>
          <a:xfrm>
            <a:off x="2790716" y="2268415"/>
            <a:ext cx="975222" cy="3564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7" name="Espace réservé du contenu 26" descr="Une image contenant texte">
            <a:extLst>
              <a:ext uri="{FF2B5EF4-FFF2-40B4-BE49-F238E27FC236}">
                <a16:creationId xmlns:a16="http://schemas.microsoft.com/office/drawing/2014/main" id="{2C89E66C-B99B-CC04-2425-61E77D0C0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53779"/>
          <a:stretch/>
        </p:blipFill>
        <p:spPr>
          <a:xfrm>
            <a:off x="212179" y="2117090"/>
            <a:ext cx="4781549" cy="2945554"/>
          </a:xfr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F72FF5FE-232E-07AF-05F6-C199BB917B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896"/>
          <a:stretch/>
        </p:blipFill>
        <p:spPr>
          <a:xfrm>
            <a:off x="5325054" y="211107"/>
            <a:ext cx="5148619" cy="2708570"/>
          </a:xfrm>
          <a:prstGeom prst="rect">
            <a:avLst/>
          </a:prstGeom>
        </p:spPr>
      </p:pic>
      <p:pic>
        <p:nvPicPr>
          <p:cNvPr id="29" name="Image 28" descr="Une image contenant texte&#10;&#10;Description générée automatiquement">
            <a:extLst>
              <a:ext uri="{FF2B5EF4-FFF2-40B4-BE49-F238E27FC236}">
                <a16:creationId xmlns:a16="http://schemas.microsoft.com/office/drawing/2014/main" id="{1D10F2B4-B9A0-65F0-7EA2-5E161ED693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2" r="192" b="51090"/>
          <a:stretch/>
        </p:blipFill>
        <p:spPr>
          <a:xfrm>
            <a:off x="5508588" y="3505623"/>
            <a:ext cx="4781549" cy="294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50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A31CB30-E0E7-4B2C-A3A3-816872C28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5AD4E29-B61A-40BE-97BC-68E77C1EB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C18DED4-B929-47C8-B57F-F3C890143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8214A095-576F-461F-A154-1FC4202D7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15F2694-7885-4B84-A9A1-A55707FE6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542D629-79A6-44ED-AC25-F55A6E2A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B41D9E3C-5E56-476D-9AD3-BFB8B5631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8F87D754-D0AA-499C-81E1-80EC0595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970C55C7-6473-4215-A4E7-EAF80DCBC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CA11488B-749A-4380-B3CA-444593531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11E930F-4EA6-4224-8AF2-950E50972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20BC4F0-D7E2-4E28-3E2C-CCF0361A5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/>
              <a:t>Nav-bar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401E0CD-FFE8-29BE-95DF-F9CEBE914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16039" y="2160589"/>
            <a:ext cx="2927185" cy="388077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endParaRPr lang="en-US" sz="15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B446A3-AB0E-4BAC-D1CC-CA182794D153}"/>
              </a:ext>
            </a:extLst>
          </p:cNvPr>
          <p:cNvSpPr/>
          <p:nvPr/>
        </p:nvSpPr>
        <p:spPr>
          <a:xfrm>
            <a:off x="3833446" y="2268415"/>
            <a:ext cx="975222" cy="3564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9309B6C2-EDBB-93A6-9254-543B60CBCA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85"/>
          <a:stretch/>
        </p:blipFill>
        <p:spPr>
          <a:xfrm>
            <a:off x="358964" y="1769564"/>
            <a:ext cx="9617866" cy="92359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9268E5F-3BF3-DE9F-CA0E-929D03AA42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352"/>
          <a:stretch/>
        </p:blipFill>
        <p:spPr>
          <a:xfrm>
            <a:off x="355180" y="3866767"/>
            <a:ext cx="9621649" cy="64628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048B352-356D-8843-B423-649A925B603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" t="-318" r="-26" b="78190"/>
          <a:stretch/>
        </p:blipFill>
        <p:spPr>
          <a:xfrm>
            <a:off x="358964" y="4868251"/>
            <a:ext cx="9617866" cy="104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53772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Personnalisé 1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420EA0"/>
      </a:accent1>
      <a:accent2>
        <a:srgbClr val="641AEA"/>
      </a:accent2>
      <a:accent3>
        <a:srgbClr val="C3A6F7"/>
      </a:accent3>
      <a:accent4>
        <a:srgbClr val="D7C3F9"/>
      </a:accent4>
      <a:accent5>
        <a:srgbClr val="EBE1FC"/>
      </a:accent5>
      <a:accent6>
        <a:srgbClr val="A824A4"/>
      </a:accent6>
      <a:hlink>
        <a:srgbClr val="8F8F8F"/>
      </a:hlink>
      <a:folHlink>
        <a:srgbClr val="A5A5A5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1970</TotalTime>
  <Words>177</Words>
  <Application>Microsoft Macintosh PowerPoint</Application>
  <PresentationFormat>Widescreen</PresentationFormat>
  <Paragraphs>77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Trebuchet MS</vt:lpstr>
      <vt:lpstr>Wingdings</vt:lpstr>
      <vt:lpstr>Wingdings 3</vt:lpstr>
      <vt:lpstr>Facette</vt:lpstr>
      <vt:lpstr>Mission: réaliser un site web pour Supinfo</vt:lpstr>
      <vt:lpstr>PowerPoint Presentation</vt:lpstr>
      <vt:lpstr>Cahier des charges technique</vt:lpstr>
      <vt:lpstr>PowerPoint Presentation</vt:lpstr>
      <vt:lpstr>Démonstration du site.</vt:lpstr>
      <vt:lpstr> </vt:lpstr>
      <vt:lpstr>Problèmes rencontrés </vt:lpstr>
      <vt:lpstr>La couleur</vt:lpstr>
      <vt:lpstr>Nav-bar</vt:lpstr>
      <vt:lpstr>Format image responsive </vt:lpstr>
      <vt:lpstr>Améliorations futures …</vt:lpstr>
      <vt:lpstr>Un bouton “vers le haut”</vt:lpstr>
      <vt:lpstr>Questions</vt:lpstr>
      <vt:lpstr>Merci de nous avoir écoutés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Loic Verdier</dc:creator>
  <cp:lastModifiedBy>baptiste crepin</cp:lastModifiedBy>
  <cp:revision>22</cp:revision>
  <dcterms:created xsi:type="dcterms:W3CDTF">2022-10-21T11:53:50Z</dcterms:created>
  <dcterms:modified xsi:type="dcterms:W3CDTF">2022-10-26T16:59:25Z</dcterms:modified>
</cp:coreProperties>
</file>

<file path=docProps/thumbnail.jpeg>
</file>